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Poppins Medium" charset="1" panose="00000600000000000000"/>
      <p:regular r:id="rId19"/>
    </p:embeddedFont>
    <p:embeddedFont>
      <p:font typeface="Poppins" charset="1" panose="00000500000000000000"/>
      <p:regular r:id="rId20"/>
    </p:embeddedFont>
    <p:embeddedFont>
      <p:font typeface="Poppins Light" charset="1" panose="000004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4_GdMDiQ.mp4" Type="http://schemas.openxmlformats.org/officeDocument/2006/relationships/video"/><Relationship Id="rId4" Target="../media/VAG4_GdMDiQ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5DhOLZV0.mp4" Type="http://schemas.openxmlformats.org/officeDocument/2006/relationships/video"/><Relationship Id="rId4" Target="../media/VAG5DhOLZV0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160513" y="7770026"/>
            <a:ext cx="1966975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00412" y="354129"/>
            <a:ext cx="1072485" cy="1072485"/>
          </a:xfrm>
          <a:custGeom>
            <a:avLst/>
            <a:gdLst/>
            <a:ahLst/>
            <a:cxnLst/>
            <a:rect r="r" b="b" t="t" l="l"/>
            <a:pathLst>
              <a:path h="1072485" w="1072485">
                <a:moveTo>
                  <a:pt x="0" y="0"/>
                </a:moveTo>
                <a:lnTo>
                  <a:pt x="1072486" y="0"/>
                </a:lnTo>
                <a:lnTo>
                  <a:pt x="1072486" y="1072486"/>
                </a:lnTo>
                <a:lnTo>
                  <a:pt x="0" y="1072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57" t="-8596" r="-12232" b="-128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654" y="280705"/>
            <a:ext cx="2639591" cy="1174618"/>
          </a:xfrm>
          <a:custGeom>
            <a:avLst/>
            <a:gdLst/>
            <a:ahLst/>
            <a:cxnLst/>
            <a:rect r="r" b="b" t="t" l="l"/>
            <a:pathLst>
              <a:path h="1174618" w="2639591">
                <a:moveTo>
                  <a:pt x="0" y="0"/>
                </a:moveTo>
                <a:lnTo>
                  <a:pt x="2639590" y="0"/>
                </a:lnTo>
                <a:lnTo>
                  <a:pt x="2639590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2966" y="247476"/>
            <a:ext cx="3168702" cy="1285792"/>
          </a:xfrm>
          <a:custGeom>
            <a:avLst/>
            <a:gdLst/>
            <a:ahLst/>
            <a:cxnLst/>
            <a:rect r="r" b="b" t="t" l="l"/>
            <a:pathLst>
              <a:path h="1285792" w="3168702">
                <a:moveTo>
                  <a:pt x="0" y="0"/>
                </a:moveTo>
                <a:lnTo>
                  <a:pt x="3168702" y="0"/>
                </a:lnTo>
                <a:lnTo>
                  <a:pt x="3168702" y="1285792"/>
                </a:lnTo>
                <a:lnTo>
                  <a:pt x="0" y="128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7924" y="2834787"/>
            <a:ext cx="14332152" cy="260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</a:t>
            </a: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oring the Effect of Personalized Virtual Reality</a:t>
            </a:r>
          </a:p>
          <a:p>
            <a:pPr algn="ctr">
              <a:lnSpc>
                <a:spcPts val="704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Serious Game for Stroke Rehabilitation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56347" y="6496196"/>
            <a:ext cx="8930907" cy="40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800" spc="-5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RVA 2025/2026 - Pitch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8893" y="8506011"/>
            <a:ext cx="493021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399" spc="-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 Rita Guimarães - 124362</a:t>
            </a:r>
          </a:p>
          <a:p>
            <a:pPr algn="ctr">
              <a:lnSpc>
                <a:spcPts val="4079"/>
              </a:lnSpc>
            </a:pPr>
            <a:r>
              <a:rPr lang="en-US" sz="2399" spc="-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David Palricas - 108780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42543" y="2097618"/>
            <a:ext cx="13402914" cy="747634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21055"/>
            <a:ext cx="11461056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CURRENT STATE - ARCHERY GAME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NEXT STEPS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1013" y="2617915"/>
            <a:ext cx="1260143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Archery Game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1013" y="3875215"/>
            <a:ext cx="13334037" cy="249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 the bow and arrow mechanics (physics, force);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more target types and basic scoring; 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player feedback systems (sounds, particles, UI);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initial levels with simple challenges and targets.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547" y="5564168"/>
            <a:ext cx="7914907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 spc="-7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Your For Listening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36889" y="4465617"/>
            <a:ext cx="11614223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764511" y="2432406"/>
            <a:ext cx="768748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Our Project</a:t>
            </a: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 REMEMBER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608251" y="4228543"/>
            <a:ext cx="6886130" cy="4587884"/>
          </a:xfrm>
          <a:custGeom>
            <a:avLst/>
            <a:gdLst/>
            <a:ahLst/>
            <a:cxnLst/>
            <a:rect r="r" b="b" t="t" l="l"/>
            <a:pathLst>
              <a:path h="4587884" w="6886130">
                <a:moveTo>
                  <a:pt x="0" y="0"/>
                </a:moveTo>
                <a:lnTo>
                  <a:pt x="6886130" y="0"/>
                </a:lnTo>
                <a:lnTo>
                  <a:pt x="6886130" y="4587884"/>
                </a:lnTo>
                <a:lnTo>
                  <a:pt x="0" y="4587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088" y="4228543"/>
            <a:ext cx="6886130" cy="4587884"/>
          </a:xfrm>
          <a:custGeom>
            <a:avLst/>
            <a:gdLst/>
            <a:ahLst/>
            <a:cxnLst/>
            <a:rect r="r" b="b" t="t" l="l"/>
            <a:pathLst>
              <a:path h="4587884" w="6886130">
                <a:moveTo>
                  <a:pt x="0" y="0"/>
                </a:moveTo>
                <a:lnTo>
                  <a:pt x="6886130" y="0"/>
                </a:lnTo>
                <a:lnTo>
                  <a:pt x="6886130" y="4587884"/>
                </a:lnTo>
                <a:lnTo>
                  <a:pt x="0" y="4587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32923" y="3701208"/>
            <a:ext cx="3707553" cy="3213213"/>
          </a:xfrm>
          <a:custGeom>
            <a:avLst/>
            <a:gdLst/>
            <a:ahLst/>
            <a:cxnLst/>
            <a:rect r="r" b="b" t="t" l="l"/>
            <a:pathLst>
              <a:path h="3213213" w="3707553">
                <a:moveTo>
                  <a:pt x="0" y="0"/>
                </a:moveTo>
                <a:lnTo>
                  <a:pt x="3707553" y="0"/>
                </a:lnTo>
                <a:lnTo>
                  <a:pt x="3707553" y="3213213"/>
                </a:lnTo>
                <a:lnTo>
                  <a:pt x="0" y="3213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2802" y="7098276"/>
            <a:ext cx="3881488" cy="2911116"/>
          </a:xfrm>
          <a:custGeom>
            <a:avLst/>
            <a:gdLst/>
            <a:ahLst/>
            <a:cxnLst/>
            <a:rect r="r" b="b" t="t" l="l"/>
            <a:pathLst>
              <a:path h="2911116" w="3881488">
                <a:moveTo>
                  <a:pt x="0" y="0"/>
                </a:moveTo>
                <a:lnTo>
                  <a:pt x="3881489" y="0"/>
                </a:lnTo>
                <a:lnTo>
                  <a:pt x="3881489" y="2911116"/>
                </a:lnTo>
                <a:lnTo>
                  <a:pt x="0" y="2911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99434" y="7324002"/>
            <a:ext cx="4502662" cy="2459663"/>
          </a:xfrm>
          <a:custGeom>
            <a:avLst/>
            <a:gdLst/>
            <a:ahLst/>
            <a:cxnLst/>
            <a:rect r="r" b="b" t="t" l="l"/>
            <a:pathLst>
              <a:path h="2459663" w="4502662">
                <a:moveTo>
                  <a:pt x="0" y="0"/>
                </a:moveTo>
                <a:lnTo>
                  <a:pt x="4502662" y="0"/>
                </a:lnTo>
                <a:lnTo>
                  <a:pt x="4502662" y="2459663"/>
                </a:lnTo>
                <a:lnTo>
                  <a:pt x="0" y="2459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85641" y="3758701"/>
            <a:ext cx="3632312" cy="3564958"/>
          </a:xfrm>
          <a:custGeom>
            <a:avLst/>
            <a:gdLst/>
            <a:ahLst/>
            <a:cxnLst/>
            <a:rect r="r" b="b" t="t" l="l"/>
            <a:pathLst>
              <a:path h="3564958" w="3632312">
                <a:moveTo>
                  <a:pt x="0" y="0"/>
                </a:moveTo>
                <a:lnTo>
                  <a:pt x="3632312" y="0"/>
                </a:lnTo>
                <a:lnTo>
                  <a:pt x="3632312" y="3564958"/>
                </a:lnTo>
                <a:lnTo>
                  <a:pt x="0" y="3564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58253" y="7561784"/>
            <a:ext cx="4487088" cy="2484725"/>
          </a:xfrm>
          <a:custGeom>
            <a:avLst/>
            <a:gdLst/>
            <a:ahLst/>
            <a:cxnLst/>
            <a:rect r="r" b="b" t="t" l="l"/>
            <a:pathLst>
              <a:path h="2484725" w="4487088">
                <a:moveTo>
                  <a:pt x="0" y="0"/>
                </a:moveTo>
                <a:lnTo>
                  <a:pt x="4487088" y="0"/>
                </a:lnTo>
                <a:lnTo>
                  <a:pt x="4487088" y="2484725"/>
                </a:lnTo>
                <a:lnTo>
                  <a:pt x="0" y="2484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93662" y="1944347"/>
            <a:ext cx="768748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3D 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PROGRESS - FRISBEE GAME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6519" y="2853483"/>
            <a:ext cx="768748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0519" y="2853826"/>
            <a:ext cx="768748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Current Models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04855" y="2752291"/>
            <a:ext cx="8012996" cy="5487007"/>
          </a:xfrm>
          <a:custGeom>
            <a:avLst/>
            <a:gdLst/>
            <a:ahLst/>
            <a:cxnLst/>
            <a:rect r="r" b="b" t="t" l="l"/>
            <a:pathLst>
              <a:path h="5487007" w="8012996">
                <a:moveTo>
                  <a:pt x="0" y="0"/>
                </a:moveTo>
                <a:lnTo>
                  <a:pt x="8012995" y="0"/>
                </a:lnTo>
                <a:lnTo>
                  <a:pt x="8012995" y="5487007"/>
                </a:lnTo>
                <a:lnTo>
                  <a:pt x="0" y="5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PROGRESS - FRISBEE GAME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1013" y="2617915"/>
            <a:ext cx="1260143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Implemented Mechanics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1013" y="3875215"/>
            <a:ext cx="9652191" cy="3757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Throw Frisbee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Show Frisbee Trajectory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Frisbee Physics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Display the Targets Area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Dog’s Behaviour</a:t>
            </a:r>
          </a:p>
          <a:p>
            <a:pPr algn="l">
              <a:lnSpc>
                <a:spcPts val="495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2902" r="0" b="12902"/>
          <a:stretch>
            <a:fillRect/>
          </a:stretch>
        </p:blipFill>
        <p:spPr>
          <a:xfrm flipH="false" flipV="false" rot="0">
            <a:off x="3211631" y="1593922"/>
            <a:ext cx="10997055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21055"/>
            <a:ext cx="10093256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CURRENT STATE - FRISBEE GAME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NEXT STEPS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1013" y="2617915"/>
            <a:ext cx="1260143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Frisbee Game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1013" y="4113340"/>
            <a:ext cx="11484122" cy="312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Define and apply the gestures for the frisbee’s throw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 the dog movement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Score System and Streak System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a running/walk animation for the dog</a:t>
            </a:r>
          </a:p>
          <a:p>
            <a:pPr algn="l">
              <a:lnSpc>
                <a:spcPts val="495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583844" y="3335253"/>
            <a:ext cx="3077282" cy="5470724"/>
          </a:xfrm>
          <a:custGeom>
            <a:avLst/>
            <a:gdLst/>
            <a:ahLst/>
            <a:cxnLst/>
            <a:rect r="r" b="b" t="t" l="l"/>
            <a:pathLst>
              <a:path h="5470724" w="3077282">
                <a:moveTo>
                  <a:pt x="0" y="0"/>
                </a:moveTo>
                <a:lnTo>
                  <a:pt x="3077282" y="0"/>
                </a:lnTo>
                <a:lnTo>
                  <a:pt x="3077282" y="5470724"/>
                </a:lnTo>
                <a:lnTo>
                  <a:pt x="0" y="547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888" t="-6258" r="-38888" b="-62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757" y="3337559"/>
            <a:ext cx="3077282" cy="5470724"/>
          </a:xfrm>
          <a:custGeom>
            <a:avLst/>
            <a:gdLst/>
            <a:ahLst/>
            <a:cxnLst/>
            <a:rect r="r" b="b" t="t" l="l"/>
            <a:pathLst>
              <a:path h="5470724" w="3077282">
                <a:moveTo>
                  <a:pt x="0" y="0"/>
                </a:moveTo>
                <a:lnTo>
                  <a:pt x="3077282" y="0"/>
                </a:lnTo>
                <a:lnTo>
                  <a:pt x="3077282" y="5470724"/>
                </a:lnTo>
                <a:lnTo>
                  <a:pt x="0" y="547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98" t="-7405" r="-38379" b="-51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61126" y="3335253"/>
            <a:ext cx="3075985" cy="5468418"/>
          </a:xfrm>
          <a:custGeom>
            <a:avLst/>
            <a:gdLst/>
            <a:ahLst/>
            <a:cxnLst/>
            <a:rect r="r" b="b" t="t" l="l"/>
            <a:pathLst>
              <a:path h="5468418" w="3075985">
                <a:moveTo>
                  <a:pt x="0" y="0"/>
                </a:moveTo>
                <a:lnTo>
                  <a:pt x="3075985" y="0"/>
                </a:lnTo>
                <a:lnTo>
                  <a:pt x="3075985" y="5468418"/>
                </a:lnTo>
                <a:lnTo>
                  <a:pt x="0" y="546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33" t="0" r="-1663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30664" y="3335253"/>
            <a:ext cx="3074688" cy="5466112"/>
          </a:xfrm>
          <a:custGeom>
            <a:avLst/>
            <a:gdLst/>
            <a:ahLst/>
            <a:cxnLst/>
            <a:rect r="r" b="b" t="t" l="l"/>
            <a:pathLst>
              <a:path h="5466112" w="3074688">
                <a:moveTo>
                  <a:pt x="0" y="0"/>
                </a:moveTo>
                <a:lnTo>
                  <a:pt x="3074688" y="0"/>
                </a:lnTo>
                <a:lnTo>
                  <a:pt x="3074688" y="5466112"/>
                </a:lnTo>
                <a:lnTo>
                  <a:pt x="0" y="546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888" t="0" r="-3888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95852" y="3344476"/>
            <a:ext cx="3073391" cy="5463806"/>
          </a:xfrm>
          <a:custGeom>
            <a:avLst/>
            <a:gdLst/>
            <a:ahLst/>
            <a:cxnLst/>
            <a:rect r="r" b="b" t="t" l="l"/>
            <a:pathLst>
              <a:path h="5463806" w="3073391">
                <a:moveTo>
                  <a:pt x="0" y="0"/>
                </a:moveTo>
                <a:lnTo>
                  <a:pt x="3073391" y="0"/>
                </a:lnTo>
                <a:lnTo>
                  <a:pt x="3073391" y="5463807"/>
                </a:lnTo>
                <a:lnTo>
                  <a:pt x="0" y="5463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907" t="-6948" r="-47996" b="-32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380887"/>
            <a:ext cx="1260143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PROGRESS - ARCHERY GAME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32361" y="3800112"/>
            <a:ext cx="3338400" cy="5007600"/>
          </a:xfrm>
          <a:custGeom>
            <a:avLst/>
            <a:gdLst/>
            <a:ahLst/>
            <a:cxnLst/>
            <a:rect r="r" b="b" t="t" l="l"/>
            <a:pathLst>
              <a:path h="5007600" w="3338400">
                <a:moveTo>
                  <a:pt x="0" y="0"/>
                </a:moveTo>
                <a:lnTo>
                  <a:pt x="3338400" y="0"/>
                </a:lnTo>
                <a:lnTo>
                  <a:pt x="3338400" y="5007600"/>
                </a:lnTo>
                <a:lnTo>
                  <a:pt x="0" y="500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89" t="0" r="-737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30280" y="3800112"/>
            <a:ext cx="3322358" cy="4983537"/>
          </a:xfrm>
          <a:custGeom>
            <a:avLst/>
            <a:gdLst/>
            <a:ahLst/>
            <a:cxnLst/>
            <a:rect r="r" b="b" t="t" l="l"/>
            <a:pathLst>
              <a:path h="4983537" w="3322358">
                <a:moveTo>
                  <a:pt x="0" y="0"/>
                </a:moveTo>
                <a:lnTo>
                  <a:pt x="3322358" y="0"/>
                </a:lnTo>
                <a:lnTo>
                  <a:pt x="3322358" y="4983536"/>
                </a:lnTo>
                <a:lnTo>
                  <a:pt x="0" y="498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116" t="-39402" r="-132932" b="-4174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10924" y="3800112"/>
            <a:ext cx="6644716" cy="4983537"/>
          </a:xfrm>
          <a:custGeom>
            <a:avLst/>
            <a:gdLst/>
            <a:ahLst/>
            <a:cxnLst/>
            <a:rect r="r" b="b" t="t" l="l"/>
            <a:pathLst>
              <a:path h="4983537" w="6644716">
                <a:moveTo>
                  <a:pt x="0" y="0"/>
                </a:moveTo>
                <a:lnTo>
                  <a:pt x="6644715" y="0"/>
                </a:lnTo>
                <a:lnTo>
                  <a:pt x="6644715" y="4983536"/>
                </a:lnTo>
                <a:lnTo>
                  <a:pt x="0" y="4983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167" t="-12987" r="-29036" b="-866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80887"/>
            <a:ext cx="1260143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3D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PROGRESS - ARCHERY GAME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93922"/>
            <a:ext cx="1777359" cy="0"/>
          </a:xfrm>
          <a:prstGeom prst="line">
            <a:avLst/>
          </a:prstGeom>
          <a:ln cap="flat" w="76200">
            <a:solidFill>
              <a:srgbClr val="F4B5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61013" y="2617915"/>
            <a:ext cx="1260143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Implemented Mechanics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1055"/>
            <a:ext cx="79149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600" spc="2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PROGRESS - ARCHERY GAME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8686" y="9124474"/>
            <a:ext cx="305061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b="true" sz="21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1013" y="3875215"/>
            <a:ext cx="9652191" cy="312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Bow and Arrow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Arrow release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Arrow physics</a:t>
            </a:r>
          </a:p>
          <a:p>
            <a:pPr algn="l" marL="629545" indent="-314772" lvl="1">
              <a:lnSpc>
                <a:spcPts val="4957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Balloon interaction</a:t>
            </a:r>
          </a:p>
          <a:p>
            <a:pPr algn="l">
              <a:lnSpc>
                <a:spcPts val="495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DAG446qwFuk</dc:identifier>
  <dcterms:modified xsi:type="dcterms:W3CDTF">2011-08-01T06:04:30Z</dcterms:modified>
  <cp:revision>1</cp:revision>
  <dc:title>RVA Follow-up</dc:title>
</cp:coreProperties>
</file>